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4" r:id="rId3"/>
    <p:sldId id="275" r:id="rId4"/>
    <p:sldId id="276" r:id="rId5"/>
    <p:sldId id="277" r:id="rId6"/>
    <p:sldId id="266" r:id="rId7"/>
    <p:sldId id="278" r:id="rId8"/>
    <p:sldId id="279" r:id="rId9"/>
    <p:sldId id="267" r:id="rId10"/>
    <p:sldId id="268" r:id="rId11"/>
    <p:sldId id="265" r:id="rId12"/>
  </p:sldIdLst>
  <p:sldSz cx="9144000" cy="6858000" type="screen4x3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ardsectie" id="{DFCB0CC3-1F56-4EBF-AF18-5B312CA8E4BE}">
          <p14:sldIdLst>
            <p14:sldId id="256"/>
            <p14:sldId id="274"/>
            <p14:sldId id="275"/>
            <p14:sldId id="276"/>
            <p14:sldId id="277"/>
          </p14:sldIdLst>
        </p14:section>
        <p14:section name="Naamloze sectie" id="{2AF28D94-EEE1-4C8E-ADFA-1AFDC112AAA9}">
          <p14:sldIdLst>
            <p14:sldId id="266"/>
            <p14:sldId id="278"/>
            <p14:sldId id="279"/>
            <p14:sldId id="267"/>
            <p14:sldId id="268"/>
            <p14:sldId id="26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52" autoAdjust="0"/>
    <p:restoredTop sz="91103" autoAdjust="0"/>
  </p:normalViewPr>
  <p:slideViewPr>
    <p:cSldViewPr>
      <p:cViewPr varScale="1">
        <p:scale>
          <a:sx n="90" d="100"/>
          <a:sy n="90" d="100"/>
        </p:scale>
        <p:origin x="570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D8B0C-E104-41D8-B18C-B3CBE1F8DB53}" type="datetimeFigureOut">
              <a:rPr lang="nl-BE" smtClean="0"/>
              <a:pPr/>
              <a:t>14/01/2019</a:t>
            </a:fld>
            <a:endParaRPr lang="nl-B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FB20A-B56E-472F-A14B-882AB454E393}" type="slidenum">
              <a:rPr lang="nl-BE" smtClean="0"/>
              <a:pPr/>
              <a:t>‹nr.›</a:t>
            </a:fld>
            <a:endParaRPr lang="nl-BE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D8B0C-E104-41D8-B18C-B3CBE1F8DB53}" type="datetimeFigureOut">
              <a:rPr lang="nl-BE" smtClean="0"/>
              <a:pPr/>
              <a:t>14/01/2019</a:t>
            </a:fld>
            <a:endParaRPr lang="nl-B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FB20A-B56E-472F-A14B-882AB454E393}" type="slidenum">
              <a:rPr lang="nl-BE" smtClean="0"/>
              <a:pPr/>
              <a:t>‹nr.›</a:t>
            </a:fld>
            <a:endParaRPr lang="nl-BE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D8B0C-E104-41D8-B18C-B3CBE1F8DB53}" type="datetimeFigureOut">
              <a:rPr lang="nl-BE" smtClean="0"/>
              <a:pPr/>
              <a:t>14/01/2019</a:t>
            </a:fld>
            <a:endParaRPr lang="nl-B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FB20A-B56E-472F-A14B-882AB454E393}" type="slidenum">
              <a:rPr lang="nl-BE" smtClean="0"/>
              <a:pPr/>
              <a:t>‹nr.›</a:t>
            </a:fld>
            <a:endParaRPr lang="nl-BE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D8B0C-E104-41D8-B18C-B3CBE1F8DB53}" type="datetimeFigureOut">
              <a:rPr lang="nl-BE" smtClean="0"/>
              <a:pPr/>
              <a:t>14/01/2019</a:t>
            </a:fld>
            <a:endParaRPr lang="nl-B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FB20A-B56E-472F-A14B-882AB454E393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D8B0C-E104-41D8-B18C-B3CBE1F8DB53}" type="datetimeFigureOut">
              <a:rPr lang="nl-BE" smtClean="0"/>
              <a:pPr/>
              <a:t>14/01/2019</a:t>
            </a:fld>
            <a:endParaRPr lang="nl-BE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FB20A-B56E-472F-A14B-882AB454E393}" type="slidenum">
              <a:rPr lang="nl-BE" smtClean="0"/>
              <a:pPr/>
              <a:t>‹nr.›</a:t>
            </a:fld>
            <a:endParaRPr lang="nl-BE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D8B0C-E104-41D8-B18C-B3CBE1F8DB53}" type="datetimeFigureOut">
              <a:rPr lang="nl-BE" smtClean="0"/>
              <a:pPr/>
              <a:t>14/01/2019</a:t>
            </a:fld>
            <a:endParaRPr lang="nl-B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FB20A-B56E-472F-A14B-882AB454E393}" type="slidenum">
              <a:rPr lang="nl-BE" smtClean="0"/>
              <a:pPr/>
              <a:t>‹nr.›</a:t>
            </a:fld>
            <a:endParaRPr lang="nl-BE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D8B0C-E104-41D8-B18C-B3CBE1F8DB53}" type="datetimeFigureOut">
              <a:rPr lang="nl-BE" smtClean="0"/>
              <a:pPr/>
              <a:t>14/01/2019</a:t>
            </a:fld>
            <a:endParaRPr lang="nl-BE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FB20A-B56E-472F-A14B-882AB454E393}" type="slidenum">
              <a:rPr lang="nl-BE" smtClean="0"/>
              <a:pPr/>
              <a:t>‹nr.›</a:t>
            </a:fld>
            <a:endParaRPr lang="nl-BE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D8B0C-E104-41D8-B18C-B3CBE1F8DB53}" type="datetimeFigureOut">
              <a:rPr lang="nl-BE" smtClean="0"/>
              <a:pPr/>
              <a:t>14/01/2019</a:t>
            </a:fld>
            <a:endParaRPr lang="nl-B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B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EAFB20A-B56E-472F-A14B-882AB454E393}" type="slidenum">
              <a:rPr lang="nl-BE" smtClean="0"/>
              <a:pPr/>
              <a:t>‹nr.›</a:t>
            </a:fld>
            <a:endParaRPr lang="nl-BE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D8B0C-E104-41D8-B18C-B3CBE1F8DB53}" type="datetimeFigureOut">
              <a:rPr lang="nl-BE" smtClean="0"/>
              <a:pPr/>
              <a:t>14/01/2019</a:t>
            </a:fld>
            <a:endParaRPr lang="nl-B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FB20A-B56E-472F-A14B-882AB454E393}" type="slidenum">
              <a:rPr lang="nl-BE" smtClean="0"/>
              <a:pPr/>
              <a:t>‹nr.›</a:t>
            </a:fld>
            <a:endParaRPr lang="nl-BE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D8B0C-E104-41D8-B18C-B3CBE1F8DB53}" type="datetimeFigureOut">
              <a:rPr lang="nl-BE" smtClean="0"/>
              <a:pPr/>
              <a:t>14/01/2019</a:t>
            </a:fld>
            <a:endParaRPr lang="nl-B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FB20A-B56E-472F-A14B-882AB454E393}" type="slidenum">
              <a:rPr lang="nl-BE" smtClean="0"/>
              <a:pPr/>
              <a:t>‹nr.›</a:t>
            </a:fld>
            <a:endParaRPr lang="nl-BE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D8B0C-E104-41D8-B18C-B3CBE1F8DB53}" type="datetimeFigureOut">
              <a:rPr lang="nl-BE" smtClean="0"/>
              <a:pPr/>
              <a:t>14/01/2019</a:t>
            </a:fld>
            <a:endParaRPr lang="nl-B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FB20A-B56E-472F-A14B-882AB454E393}" type="slidenum">
              <a:rPr lang="nl-BE" smtClean="0"/>
              <a:pPr/>
              <a:t>‹nr.›</a:t>
            </a:fld>
            <a:endParaRPr lang="nl-BE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1DED8B0C-E104-41D8-B18C-B3CBE1F8DB53}" type="datetimeFigureOut">
              <a:rPr lang="nl-BE" smtClean="0"/>
              <a:pPr/>
              <a:t>14/01/2019</a:t>
            </a:fld>
            <a:endParaRPr lang="nl-B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nl-B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6EAFB20A-B56E-472F-A14B-882AB454E393}" type="slidenum">
              <a:rPr lang="nl-BE" smtClean="0"/>
              <a:pPr/>
              <a:t>‹nr.›</a:t>
            </a:fld>
            <a:endParaRPr lang="nl-B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2867409" y="2635435"/>
            <a:ext cx="5797276" cy="2019944"/>
          </a:xfrm>
        </p:spPr>
        <p:txBody>
          <a:bodyPr/>
          <a:lstStyle/>
          <a:p>
            <a:pPr algn="ctr"/>
            <a:br>
              <a:rPr lang="nl-BE" sz="6600" dirty="0">
                <a:latin typeface="Bauhaus 93" panose="04030905020B02020C02" pitchFamily="82" charset="0"/>
              </a:rPr>
            </a:br>
            <a:br>
              <a:rPr lang="nl-BE" sz="6600" dirty="0">
                <a:latin typeface="Bauhaus 93" panose="04030905020B02020C02" pitchFamily="82" charset="0"/>
              </a:rPr>
            </a:br>
            <a:br>
              <a:rPr lang="nl-BE" sz="6600" dirty="0">
                <a:latin typeface="Bauhaus 93" panose="04030905020B02020C02" pitchFamily="82" charset="0"/>
              </a:rPr>
            </a:br>
            <a:br>
              <a:rPr lang="nl-BE" sz="6600" dirty="0">
                <a:latin typeface="Bauhaus 93" panose="04030905020B02020C02" pitchFamily="82" charset="0"/>
              </a:rPr>
            </a:br>
            <a:r>
              <a:rPr lang="nl-BE" sz="5400" dirty="0">
                <a:latin typeface="Bauhaus 93" panose="04030905020B02020C02" pitchFamily="82" charset="0"/>
              </a:rPr>
              <a:t>Kortenaken </a:t>
            </a:r>
            <a:br>
              <a:rPr lang="nl-BE" sz="6600" dirty="0">
                <a:latin typeface="Bauhaus 93" panose="04030905020B02020C02" pitchFamily="82" charset="0"/>
              </a:rPr>
            </a:br>
            <a:r>
              <a:rPr lang="nl-BE" sz="6600" dirty="0">
                <a:latin typeface="Bauhaus 93" panose="04030905020B02020C02" pitchFamily="82" charset="0"/>
              </a:rPr>
              <a:t>2019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121765">
            <a:off x="2119002" y="1467034"/>
            <a:ext cx="3428853" cy="17144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30284693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l-BE" dirty="0">
                <a:latin typeface="Bauhaus 93" panose="04030905020B02020C02" pitchFamily="82" charset="0"/>
              </a:rPr>
              <a:t>Wanneer activiteit in 2019?</a:t>
            </a:r>
            <a:endParaRPr lang="nl-BE" dirty="0"/>
          </a:p>
        </p:txBody>
      </p:sp>
      <p:graphicFrame>
        <p:nvGraphicFramePr>
          <p:cNvPr id="4" name="Tijdelijke aanduiding voor inhoud 3"/>
          <p:cNvGraphicFramePr>
            <a:graphicFrameLocks noGrp="1"/>
          </p:cNvGraphicFramePr>
          <p:nvPr>
            <p:ph idx="1"/>
          </p:nvPr>
        </p:nvGraphicFramePr>
        <p:xfrm>
          <a:off x="827584" y="1124744"/>
          <a:ext cx="7920879" cy="3876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71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833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802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802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l-BE" dirty="0"/>
                        <a:t>Sloebers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Bosklappers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Knapen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Woudlopers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nl-BE" sz="1600" dirty="0"/>
                        <a:t>Zondag 20 januari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nl-BE" sz="1600" dirty="0"/>
                        <a:t>Zondag</a:t>
                      </a:r>
                      <a:r>
                        <a:rPr lang="nl-BE" sz="1600" baseline="0" dirty="0"/>
                        <a:t> 3 februari </a:t>
                      </a:r>
                      <a:endParaRPr lang="nl-BE" sz="1600" dirty="0"/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nl-BE" sz="1600" dirty="0"/>
                        <a:t>Zondag 17 februari 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nl-BE" sz="1600" dirty="0"/>
                        <a:t>Zondag 3 maart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nl-BE" sz="1600" dirty="0"/>
                        <a:t>Zondag 17 maart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nl-BE" sz="1600" dirty="0"/>
                        <a:t>Zondag 31 maart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nl-BE" sz="1600" dirty="0"/>
                        <a:t>11</a:t>
                      </a:r>
                      <a:r>
                        <a:rPr lang="nl-BE" sz="1600" baseline="0" dirty="0"/>
                        <a:t> april-13 april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nl-BE" sz="1600" dirty="0"/>
                        <a:t>Zondag</a:t>
                      </a:r>
                      <a:r>
                        <a:rPr lang="nl-BE" sz="1600" baseline="0" dirty="0"/>
                        <a:t> 28 april</a:t>
                      </a:r>
                      <a:endParaRPr lang="nl-BE" sz="1600" dirty="0"/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nl-BE" sz="1600" dirty="0"/>
                        <a:t>Zondag 12 mei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nl-BE" sz="1600" dirty="0"/>
                        <a:t>Zondag</a:t>
                      </a:r>
                      <a:r>
                        <a:rPr lang="nl-BE" sz="1600" baseline="0" dirty="0"/>
                        <a:t> 18 mei 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nl-BE" sz="1600" baseline="0" dirty="0"/>
                        <a:t>Zondag 9 juni 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nl-BE" sz="1600" baseline="0" dirty="0"/>
                        <a:t>14 juli-19 juli</a:t>
                      </a:r>
                      <a:endParaRPr lang="nl-BE" sz="1600" dirty="0"/>
                    </a:p>
                    <a:p>
                      <a:pPr>
                        <a:buFont typeface="Arial" pitchFamily="34" charset="0"/>
                        <a:buChar char="•"/>
                      </a:pPr>
                      <a:endParaRPr lang="nl-BE" sz="1600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nl-BE" sz="1600" dirty="0"/>
                        <a:t>Zondag 20 januari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nl-BE" sz="1600" dirty="0"/>
                        <a:t>Zondag</a:t>
                      </a:r>
                      <a:r>
                        <a:rPr lang="nl-BE" sz="1600" baseline="0" dirty="0"/>
                        <a:t> 3 februari </a:t>
                      </a:r>
                      <a:endParaRPr lang="nl-BE" sz="1600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nl-BE" sz="1600" dirty="0"/>
                        <a:t>Zondag 17 februari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nl-BE" sz="1600" dirty="0"/>
                        <a:t>Zondag</a:t>
                      </a:r>
                      <a:r>
                        <a:rPr lang="nl-BE" sz="1600" baseline="0" dirty="0"/>
                        <a:t> 3 maart</a:t>
                      </a:r>
                      <a:endParaRPr lang="nl-BE" sz="1600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nl-BE" sz="1600" dirty="0"/>
                        <a:t>Zondag 17 maart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nl-BE" sz="1600" dirty="0"/>
                        <a:t>Zondag 31 maart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nl-BE" sz="1600" dirty="0"/>
                        <a:t>11</a:t>
                      </a:r>
                      <a:r>
                        <a:rPr lang="nl-BE" sz="1600" baseline="0" dirty="0"/>
                        <a:t> april-13 april </a:t>
                      </a:r>
                      <a:endParaRPr lang="nl-BE" sz="1600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nl-BE" sz="1600" dirty="0"/>
                        <a:t>Zondag</a:t>
                      </a:r>
                      <a:r>
                        <a:rPr lang="nl-BE" sz="1600" baseline="0" dirty="0"/>
                        <a:t> 28 april</a:t>
                      </a:r>
                      <a:endParaRPr lang="nl-BE" sz="1600" dirty="0"/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nl-BE" sz="1600" dirty="0"/>
                        <a:t>Zondag 12 mei</a:t>
                      </a:r>
                      <a:r>
                        <a:rPr lang="nl-BE" sz="1600" baseline="0" dirty="0"/>
                        <a:t>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nl-BE" sz="1600" dirty="0"/>
                        <a:t>Zondag</a:t>
                      </a:r>
                      <a:r>
                        <a:rPr lang="nl-BE" sz="1600" baseline="0" dirty="0"/>
                        <a:t> 18 mei </a:t>
                      </a:r>
                      <a:endParaRPr lang="nl-BE" sz="1600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nl-BE" sz="1600" baseline="0" dirty="0"/>
                        <a:t>Zondag 9 juni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nl-BE" sz="1600" baseline="0" dirty="0"/>
                        <a:t>14 juli-19 juli</a:t>
                      </a:r>
                      <a:endParaRPr lang="nl-BE" sz="1600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nl-BE" sz="1600" dirty="0"/>
                    </a:p>
                    <a:p>
                      <a:endParaRPr lang="nl-BE" sz="1600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nl-BE" sz="1600" dirty="0"/>
                        <a:t>Zaterdag</a:t>
                      </a:r>
                      <a:r>
                        <a:rPr lang="nl-BE" sz="1600" baseline="0" dirty="0"/>
                        <a:t> 19 januari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nl-BE" sz="1600" baseline="0" dirty="0"/>
                        <a:t>Zaterdag 2 februari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nl-BE" sz="1600" dirty="0"/>
                        <a:t>Zondag 17 februari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nl-BE" sz="1600" dirty="0"/>
                        <a:t>Zaterdag 2 maart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nl-BE" sz="1600" dirty="0"/>
                        <a:t>Zondag 17 maart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nl-BE" sz="1600" dirty="0"/>
                        <a:t>Zaterdag 30 maart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nl-BE" sz="1600" dirty="0"/>
                        <a:t>11</a:t>
                      </a:r>
                      <a:r>
                        <a:rPr lang="nl-BE" sz="1600" baseline="0" dirty="0"/>
                        <a:t> april-13 april </a:t>
                      </a:r>
                      <a:endParaRPr lang="nl-BE" sz="1600" dirty="0"/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nl-BE" sz="1600" dirty="0"/>
                        <a:t>Zondag</a:t>
                      </a:r>
                      <a:r>
                        <a:rPr lang="nl-BE" sz="1600" baseline="0" dirty="0"/>
                        <a:t> 28 april</a:t>
                      </a:r>
                      <a:endParaRPr lang="nl-BE" sz="1600" dirty="0"/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nl-BE" sz="1600" dirty="0"/>
                        <a:t>Zaterdag 11 mei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nl-BE" sz="1600" dirty="0"/>
                        <a:t>Zondag</a:t>
                      </a:r>
                      <a:r>
                        <a:rPr lang="nl-BE" sz="1600" baseline="0" dirty="0"/>
                        <a:t> 18 mei </a:t>
                      </a:r>
                      <a:endParaRPr lang="nl-BE" sz="1600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nl-BE" sz="1600" baseline="0" dirty="0"/>
                        <a:t>Zondag 9 juni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nl-BE" sz="1600" baseline="0" dirty="0"/>
                        <a:t>12 juli-19 juli</a:t>
                      </a:r>
                      <a:endParaRPr lang="nl-BE" sz="1600" dirty="0"/>
                    </a:p>
                    <a:p>
                      <a:endParaRPr lang="nl-BE" sz="1600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nl-BE" sz="1600" dirty="0"/>
                        <a:t>Zondag 20 januari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nl-BE" sz="1600" dirty="0"/>
                        <a:t>Zaterdag 2 februari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nl-BE" sz="1600" dirty="0"/>
                        <a:t>Zondag 17 februari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nl-BE" sz="1600" dirty="0"/>
                        <a:t>Zaterdag 2 maart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nl-BE" sz="1600" dirty="0"/>
                        <a:t>10</a:t>
                      </a:r>
                      <a:r>
                        <a:rPr lang="nl-BE" sz="1600" baseline="0" dirty="0"/>
                        <a:t> maart–16 maart</a:t>
                      </a:r>
                      <a:endParaRPr lang="nl-BE" sz="1600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nl-BE" sz="1600" dirty="0"/>
                        <a:t>Zaterdag</a:t>
                      </a:r>
                      <a:r>
                        <a:rPr lang="nl-BE" sz="1600" baseline="0" dirty="0"/>
                        <a:t> 30 maart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nl-BE" sz="1600" dirty="0"/>
                        <a:t>16 april-19</a:t>
                      </a:r>
                      <a:r>
                        <a:rPr lang="nl-BE" sz="1600" baseline="0" dirty="0"/>
                        <a:t> april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nl-BE" sz="1600" baseline="0" dirty="0"/>
                        <a:t>Zaterdag 27 april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nl-BE" sz="1600" baseline="0" dirty="0"/>
                        <a:t>Zaterdag 11 mei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nl-BE" sz="1600" dirty="0"/>
                        <a:t>Zondag</a:t>
                      </a:r>
                      <a:r>
                        <a:rPr lang="nl-BE" sz="1600" baseline="0" dirty="0"/>
                        <a:t> 18 mei </a:t>
                      </a:r>
                      <a:endParaRPr lang="nl-BE" sz="1600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nl-BE" sz="1600" dirty="0"/>
                        <a:t>Zaterdag 8 juni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nl-BE" sz="1600" baseline="0" dirty="0"/>
                        <a:t>12 juli-19 juli</a:t>
                      </a:r>
                      <a:endParaRPr lang="nl-BE" sz="1600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nl-BE" sz="1600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l-BE" dirty="0">
                <a:latin typeface="Bauhaus 93" panose="04030905020B02020C02" pitchFamily="82" charset="0"/>
              </a:rPr>
              <a:t>De </a:t>
            </a:r>
            <a:r>
              <a:rPr lang="nl-BE" dirty="0" err="1">
                <a:latin typeface="Bauhaus 93" panose="04030905020B02020C02" pitchFamily="82" charset="0"/>
              </a:rPr>
              <a:t>speciallekes</a:t>
            </a:r>
            <a:r>
              <a:rPr lang="nl-BE" dirty="0">
                <a:latin typeface="Bauhaus 93" panose="04030905020B02020C02" pitchFamily="82" charset="0"/>
              </a:rPr>
              <a:t> ?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nl-BE" dirty="0"/>
              <a:t>Zaterdag 2 februari – zondag 3 februari: Vriendjesdag </a:t>
            </a:r>
          </a:p>
          <a:p>
            <a:pPr>
              <a:buFont typeface="Arial" pitchFamily="34" charset="0"/>
              <a:buChar char="•"/>
            </a:pPr>
            <a:r>
              <a:rPr lang="nl-BE" dirty="0"/>
              <a:t>Zondag 17 februari: Schaatsen</a:t>
            </a:r>
          </a:p>
          <a:p>
            <a:pPr>
              <a:buFont typeface="Arial" pitchFamily="34" charset="0"/>
              <a:buChar char="•"/>
            </a:pPr>
            <a:r>
              <a:rPr lang="nl-BE" dirty="0"/>
              <a:t>10 maart – 16 maart: Leefweek woudlopers</a:t>
            </a:r>
          </a:p>
          <a:p>
            <a:pPr>
              <a:buFont typeface="Arial" pitchFamily="34" charset="0"/>
              <a:buChar char="•"/>
            </a:pPr>
            <a:r>
              <a:rPr lang="nl-BE" dirty="0"/>
              <a:t>Zaterdag 30 maart: Paaseierenverkoop </a:t>
            </a:r>
          </a:p>
          <a:p>
            <a:pPr>
              <a:buFont typeface="Arial" pitchFamily="34" charset="0"/>
              <a:buChar char="•"/>
            </a:pPr>
            <a:r>
              <a:rPr lang="nl-BE" dirty="0"/>
              <a:t>11 april – 13 april: weekend </a:t>
            </a:r>
          </a:p>
          <a:p>
            <a:pPr>
              <a:buFont typeface="Arial" pitchFamily="34" charset="0"/>
              <a:buChar char="•"/>
            </a:pPr>
            <a:r>
              <a:rPr lang="nl-BE" dirty="0"/>
              <a:t>16 april tot 19 april: Joepie</a:t>
            </a:r>
          </a:p>
          <a:p>
            <a:pPr>
              <a:buFont typeface="Arial" pitchFamily="34" charset="0"/>
              <a:buChar char="•"/>
            </a:pPr>
            <a:r>
              <a:rPr lang="nl-BE" dirty="0"/>
              <a:t>Zaterdag 18 mei: Daguitstap </a:t>
            </a:r>
          </a:p>
          <a:p>
            <a:pPr>
              <a:buFont typeface="Arial" pitchFamily="34" charset="0"/>
              <a:buChar char="•"/>
            </a:pPr>
            <a:r>
              <a:rPr lang="nl-BE" dirty="0"/>
              <a:t>12 juli/ 14 juli – 19 juli: Kamp</a:t>
            </a:r>
          </a:p>
          <a:p>
            <a:endParaRPr lang="nl-BE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27584" y="188640"/>
            <a:ext cx="7520940" cy="548640"/>
          </a:xfrm>
        </p:spPr>
        <p:txBody>
          <a:bodyPr/>
          <a:lstStyle/>
          <a:p>
            <a:pPr algn="ctr"/>
            <a:r>
              <a:rPr lang="nl-BE" dirty="0">
                <a:latin typeface="Bauhaus 93" pitchFamily="82" charset="0"/>
              </a:rPr>
              <a:t>Vriendjesdag/ Schaatsen 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251520" y="764704"/>
            <a:ext cx="7704856" cy="4536504"/>
          </a:xfrm>
        </p:spPr>
        <p:txBody>
          <a:bodyPr>
            <a:normAutofit lnSpcReduction="10000"/>
          </a:bodyPr>
          <a:lstStyle/>
          <a:p>
            <a:r>
              <a:rPr lang="nl-BE" sz="1700" u="sng" dirty="0"/>
              <a:t>Vriendjesdag</a:t>
            </a:r>
          </a:p>
          <a:p>
            <a:pPr>
              <a:buFont typeface="Arial" pitchFamily="34" charset="0"/>
              <a:buChar char="•"/>
            </a:pPr>
            <a:r>
              <a:rPr lang="nl-BE" sz="1700" b="0" dirty="0"/>
              <a:t>Knapen en </a:t>
            </a:r>
            <a:r>
              <a:rPr lang="nl-BE" sz="1700" b="0" dirty="0" err="1"/>
              <a:t>woudopers</a:t>
            </a:r>
            <a:r>
              <a:rPr lang="nl-BE" sz="1700" b="0" dirty="0"/>
              <a:t>: 2 februari </a:t>
            </a:r>
          </a:p>
          <a:p>
            <a:pPr>
              <a:buFont typeface="Arial" pitchFamily="34" charset="0"/>
              <a:buChar char="•"/>
            </a:pPr>
            <a:r>
              <a:rPr lang="nl-BE" sz="1700" b="0" dirty="0"/>
              <a:t>Sloebers en bosklappers: 3 februari</a:t>
            </a:r>
          </a:p>
          <a:p>
            <a:pPr>
              <a:buFont typeface="Arial" pitchFamily="34" charset="0"/>
              <a:buChar char="•"/>
            </a:pPr>
            <a:r>
              <a:rPr lang="nl-BE" sz="1700" b="0" dirty="0"/>
              <a:t>Vriendje, vriendinnetje, neefje of nichtje meebrengen!</a:t>
            </a:r>
          </a:p>
          <a:p>
            <a:pPr>
              <a:buFont typeface="Arial" pitchFamily="34" charset="0"/>
              <a:buChar char="•"/>
            </a:pPr>
            <a:r>
              <a:rPr lang="nl-BE" sz="1700" b="0" dirty="0"/>
              <a:t>Kledij bestellen</a:t>
            </a:r>
          </a:p>
          <a:p>
            <a:r>
              <a:rPr lang="nl-BE" sz="1700" u="sng" dirty="0"/>
              <a:t>Schaatsen:</a:t>
            </a:r>
          </a:p>
          <a:p>
            <a:pPr>
              <a:buFont typeface="Arial" pitchFamily="34" charset="0"/>
              <a:buChar char="•"/>
            </a:pPr>
            <a:r>
              <a:rPr lang="nl-BE" sz="1700" b="0" dirty="0"/>
              <a:t>Hasselt </a:t>
            </a:r>
          </a:p>
          <a:p>
            <a:pPr>
              <a:buFont typeface="Arial" pitchFamily="34" charset="0"/>
              <a:buChar char="•"/>
            </a:pPr>
            <a:r>
              <a:rPr lang="nl-BE" sz="1700" b="0" dirty="0"/>
              <a:t>14u – 17u </a:t>
            </a:r>
            <a:r>
              <a:rPr lang="nl-BE" sz="1700" b="0" dirty="0">
                <a:sym typeface="Wingdings" pitchFamily="2" charset="2"/>
              </a:rPr>
              <a:t> alle groepen </a:t>
            </a:r>
          </a:p>
          <a:p>
            <a:pPr>
              <a:buFont typeface="Arial" pitchFamily="34" charset="0"/>
              <a:buChar char="•"/>
            </a:pPr>
            <a:r>
              <a:rPr lang="nl-BE" sz="1700" b="0" dirty="0">
                <a:sym typeface="Wingdings" pitchFamily="2" charset="2"/>
              </a:rPr>
              <a:t>Zelf brengen &amp; halen </a:t>
            </a:r>
          </a:p>
          <a:p>
            <a:pPr>
              <a:buFont typeface="Arial" pitchFamily="34" charset="0"/>
              <a:buChar char="•"/>
            </a:pPr>
            <a:r>
              <a:rPr lang="nl-BE" sz="1700" b="0" dirty="0">
                <a:sym typeface="Wingdings" pitchFamily="2" charset="2"/>
              </a:rPr>
              <a:t>Centje mag mee, maar hoeft niet </a:t>
            </a:r>
          </a:p>
          <a:p>
            <a:pPr>
              <a:buFont typeface="Arial" pitchFamily="34" charset="0"/>
              <a:buChar char="•"/>
            </a:pPr>
            <a:r>
              <a:rPr lang="nl-BE" sz="1700" b="0" dirty="0">
                <a:sym typeface="Wingdings" pitchFamily="2" charset="2"/>
              </a:rPr>
              <a:t>4-uurtje is voorzien </a:t>
            </a:r>
          </a:p>
          <a:p>
            <a:pPr>
              <a:buFont typeface="Arial" pitchFamily="34" charset="0"/>
              <a:buChar char="•"/>
            </a:pPr>
            <a:r>
              <a:rPr lang="nl-BE" sz="1700" b="0" dirty="0">
                <a:sym typeface="Wingdings" pitchFamily="2" charset="2"/>
              </a:rPr>
              <a:t>Prijs doorgeven </a:t>
            </a:r>
          </a:p>
          <a:p>
            <a:pPr>
              <a:buFont typeface="Arial" pitchFamily="34" charset="0"/>
              <a:buChar char="•"/>
            </a:pPr>
            <a:r>
              <a:rPr lang="nl-BE" sz="1700" b="0" dirty="0">
                <a:sym typeface="Wingdings" pitchFamily="2" charset="2"/>
              </a:rPr>
              <a:t>Inschrijven via website </a:t>
            </a:r>
            <a:endParaRPr lang="nl-BE" sz="1700" b="0" dirty="0"/>
          </a:p>
          <a:p>
            <a:endParaRPr lang="nl-BE" dirty="0"/>
          </a:p>
          <a:p>
            <a:endParaRPr lang="nl-BE" dirty="0"/>
          </a:p>
        </p:txBody>
      </p:sp>
      <p:pic>
        <p:nvPicPr>
          <p:cNvPr id="1026" name="Picture 2" descr="Afbeelding kan het volgende bevatten: teks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72200" y="836712"/>
            <a:ext cx="2088232" cy="2088233"/>
          </a:xfrm>
          <a:prstGeom prst="rect">
            <a:avLst/>
          </a:prstGeom>
          <a:noFill/>
        </p:spPr>
      </p:pic>
      <p:pic>
        <p:nvPicPr>
          <p:cNvPr id="5" name="Afbeelding 4" descr="IMG_424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64088" y="3933056"/>
            <a:ext cx="3491880" cy="26189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l-BE" dirty="0">
                <a:latin typeface="Bauhaus 93" pitchFamily="82" charset="0"/>
              </a:rPr>
              <a:t>Leefweek/Paaseierenverkoop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22960" y="1100628"/>
            <a:ext cx="7520940" cy="3984556"/>
          </a:xfrm>
        </p:spPr>
        <p:txBody>
          <a:bodyPr/>
          <a:lstStyle/>
          <a:p>
            <a:r>
              <a:rPr lang="nl-BE" u="sng" dirty="0"/>
              <a:t>Leefweek:</a:t>
            </a:r>
          </a:p>
          <a:p>
            <a:pPr>
              <a:buFont typeface="Arial" pitchFamily="34" charset="0"/>
              <a:buChar char="•"/>
            </a:pPr>
            <a:r>
              <a:rPr lang="nl-BE" b="0" dirty="0"/>
              <a:t>Voor woudlopers</a:t>
            </a:r>
          </a:p>
          <a:p>
            <a:pPr>
              <a:buFont typeface="Arial" pitchFamily="34" charset="0"/>
              <a:buChar char="•"/>
            </a:pPr>
            <a:r>
              <a:rPr lang="nl-BE" b="0" dirty="0"/>
              <a:t>10 maart tot 16 maart</a:t>
            </a:r>
          </a:p>
          <a:p>
            <a:pPr>
              <a:buFont typeface="Arial" pitchFamily="34" charset="0"/>
              <a:buChar char="•"/>
            </a:pPr>
            <a:r>
              <a:rPr lang="nl-BE" b="0" dirty="0"/>
              <a:t>Leven in lokaal </a:t>
            </a:r>
          </a:p>
          <a:p>
            <a:pPr>
              <a:buFont typeface="Arial" pitchFamily="34" charset="0"/>
              <a:buChar char="•"/>
            </a:pPr>
            <a:r>
              <a:rPr lang="nl-BE" b="0" dirty="0"/>
              <a:t>Verdere info volgt </a:t>
            </a:r>
          </a:p>
          <a:p>
            <a:r>
              <a:rPr lang="nl-BE" u="sng" dirty="0"/>
              <a:t>Paaseierenverkoop:</a:t>
            </a:r>
          </a:p>
          <a:p>
            <a:pPr>
              <a:buFont typeface="Arial" pitchFamily="34" charset="0"/>
              <a:buChar char="•"/>
            </a:pPr>
            <a:r>
              <a:rPr lang="nl-BE" b="0" dirty="0"/>
              <a:t>Inschrijven via website</a:t>
            </a:r>
          </a:p>
          <a:p>
            <a:pPr>
              <a:buFont typeface="Arial" pitchFamily="34" charset="0"/>
              <a:buChar char="•"/>
            </a:pPr>
            <a:r>
              <a:rPr lang="nl-BE" b="0" dirty="0"/>
              <a:t>Link op </a:t>
            </a:r>
            <a:r>
              <a:rPr lang="nl-BE" b="0" dirty="0" err="1"/>
              <a:t>facebookpagina</a:t>
            </a:r>
            <a:r>
              <a:rPr lang="nl-BE" b="0" dirty="0"/>
              <a:t> </a:t>
            </a:r>
          </a:p>
          <a:p>
            <a:pPr>
              <a:buFont typeface="Arial" pitchFamily="34" charset="0"/>
              <a:buChar char="•"/>
            </a:pPr>
            <a:r>
              <a:rPr lang="nl-BE" b="0" dirty="0"/>
              <a:t>7 eitjes (melk, witte, fondantchocolade)</a:t>
            </a:r>
          </a:p>
          <a:p>
            <a:pPr>
              <a:buFont typeface="Arial" pitchFamily="34" charset="0"/>
              <a:buChar char="•"/>
            </a:pPr>
            <a:r>
              <a:rPr lang="nl-BE" b="0" dirty="0"/>
              <a:t>€5</a:t>
            </a:r>
          </a:p>
          <a:p>
            <a:pPr>
              <a:buFont typeface="Arial" pitchFamily="34" charset="0"/>
              <a:buChar char="•"/>
            </a:pPr>
            <a:r>
              <a:rPr lang="nl-BE" b="0" dirty="0"/>
              <a:t>30 maart </a:t>
            </a:r>
          </a:p>
          <a:p>
            <a:endParaRPr lang="nl-BE" b="0" dirty="0"/>
          </a:p>
          <a:p>
            <a:endParaRPr lang="nl-BE" dirty="0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 cstate="print"/>
          <a:srcRect l="26994" t="7621" r="25555" b="8553"/>
          <a:stretch>
            <a:fillRect/>
          </a:stretch>
        </p:blipFill>
        <p:spPr bwMode="auto">
          <a:xfrm>
            <a:off x="4932040" y="980728"/>
            <a:ext cx="3816424" cy="37924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l-BE" sz="4400" dirty="0">
                <a:latin typeface="Bauhaus 93" pitchFamily="82" charset="0"/>
              </a:rPr>
              <a:t>Weekend</a:t>
            </a:r>
            <a:r>
              <a:rPr lang="nl-BE" sz="4000" dirty="0">
                <a:latin typeface="Bauhaus 93" pitchFamily="82" charset="0"/>
              </a:rPr>
              <a:t> </a:t>
            </a:r>
            <a:r>
              <a:rPr lang="nl-BE" sz="4400" dirty="0">
                <a:latin typeface="Bauhaus 93" pitchFamily="82" charset="0"/>
              </a:rPr>
              <a:t>2019</a:t>
            </a:r>
            <a:endParaRPr lang="nl-BE" sz="4000" dirty="0">
              <a:latin typeface="Bauhaus 93" pitchFamily="82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v"/>
            </a:pPr>
            <a:r>
              <a:rPr lang="nl-BE" dirty="0"/>
              <a:t> 11 – 12 – 13 april ! </a:t>
            </a:r>
          </a:p>
          <a:p>
            <a:pPr>
              <a:buFont typeface="Wingdings" pitchFamily="2" charset="2"/>
              <a:buChar char="v"/>
            </a:pPr>
            <a:r>
              <a:rPr lang="nl-BE" dirty="0" err="1"/>
              <a:t>Scoutslokalen</a:t>
            </a:r>
            <a:r>
              <a:rPr lang="nl-BE" dirty="0"/>
              <a:t> Genendijk</a:t>
            </a:r>
          </a:p>
          <a:p>
            <a:pPr lvl="2">
              <a:buFont typeface="Wingdings" pitchFamily="2" charset="2"/>
              <a:buChar char="v"/>
            </a:pPr>
            <a:r>
              <a:rPr lang="nl-BE" dirty="0"/>
              <a:t> Bivakstraat 4, </a:t>
            </a:r>
            <a:r>
              <a:rPr lang="nl-BE" dirty="0" err="1"/>
              <a:t>Kwaadmechelen</a:t>
            </a:r>
            <a:r>
              <a:rPr lang="nl-BE" dirty="0"/>
              <a:t> (Ham)</a:t>
            </a:r>
          </a:p>
          <a:p>
            <a:pPr>
              <a:buFont typeface="Wingdings" pitchFamily="2" charset="2"/>
              <a:buChar char="v"/>
            </a:pPr>
            <a:r>
              <a:rPr lang="nl-BE" dirty="0"/>
              <a:t>Inschrijven via website </a:t>
            </a:r>
          </a:p>
          <a:p>
            <a:pPr>
              <a:buFont typeface="Wingdings" pitchFamily="2" charset="2"/>
              <a:buChar char="v"/>
            </a:pPr>
            <a:r>
              <a:rPr lang="nl-BE" dirty="0"/>
              <a:t>Kan tot 5 april </a:t>
            </a:r>
          </a:p>
          <a:p>
            <a:pPr>
              <a:buFont typeface="Wingdings" pitchFamily="2" charset="2"/>
              <a:buChar char="v"/>
            </a:pPr>
            <a:r>
              <a:rPr lang="nl-BE" dirty="0"/>
              <a:t>€50 , 2</a:t>
            </a:r>
            <a:r>
              <a:rPr lang="nl-BE" baseline="30000" dirty="0"/>
              <a:t>de</a:t>
            </a:r>
            <a:r>
              <a:rPr lang="nl-BE" dirty="0"/>
              <a:t> kind €45</a:t>
            </a:r>
          </a:p>
          <a:p>
            <a:pPr>
              <a:buFont typeface="Wingdings" pitchFamily="2" charset="2"/>
              <a:buChar char="v"/>
            </a:pPr>
            <a:r>
              <a:rPr lang="nl-BE" dirty="0"/>
              <a:t>Aankomst 13u </a:t>
            </a:r>
          </a:p>
          <a:p>
            <a:pPr>
              <a:buFont typeface="Wingdings" pitchFamily="2" charset="2"/>
              <a:buChar char="v"/>
            </a:pPr>
            <a:r>
              <a:rPr lang="nl-BE" dirty="0"/>
              <a:t>Afhalen om 17u</a:t>
            </a:r>
          </a:p>
          <a:p>
            <a:endParaRPr lang="nl-BE" dirty="0"/>
          </a:p>
          <a:p>
            <a:pPr marL="0" indent="0"/>
            <a:endParaRPr lang="nl-BE" dirty="0"/>
          </a:p>
          <a:p>
            <a:pPr marL="0" indent="0"/>
            <a:endParaRPr lang="nl-BE" dirty="0"/>
          </a:p>
          <a:p>
            <a:pPr marL="0" indent="0"/>
            <a:endParaRPr lang="nl-BE" dirty="0"/>
          </a:p>
        </p:txBody>
      </p:sp>
      <p:pic>
        <p:nvPicPr>
          <p:cNvPr id="12290" name="Picture 2" descr="https://kortenakenksa.files.wordpress.com/2019/01/er35l605wi74w04du21u.jpg?w=585&amp;h=38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4048" y="2420888"/>
            <a:ext cx="3816424" cy="247643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3662731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s://scontent-bru2-1.xx.fbcdn.net/v/t1.15752-9/49206540_567330087027461_4798903325032448000_n.png?_nc_cat=101&amp;_nc_ht=scontent-bru2-1.xx&amp;oh=ee2b2095f2c328be7e079f6045c98bd8&amp;oe=5C95C5C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260648"/>
            <a:ext cx="4513259" cy="6390457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l-BE" dirty="0">
                <a:latin typeface="Bauhaus 93" pitchFamily="82" charset="0"/>
              </a:rPr>
              <a:t>Joepie 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v"/>
            </a:pPr>
            <a:r>
              <a:rPr lang="nl-BE" dirty="0"/>
              <a:t>Van 16 april tot 19 april </a:t>
            </a:r>
          </a:p>
          <a:p>
            <a:pPr>
              <a:buFont typeface="Wingdings" pitchFamily="2" charset="2"/>
              <a:buChar char="v"/>
            </a:pPr>
            <a:r>
              <a:rPr lang="nl-BE" dirty="0"/>
              <a:t>100 km stappen in 4 dagen </a:t>
            </a:r>
          </a:p>
          <a:p>
            <a:pPr>
              <a:buFont typeface="Wingdings" pitchFamily="2" charset="2"/>
              <a:buChar char="v"/>
            </a:pPr>
            <a:r>
              <a:rPr lang="nl-BE" dirty="0"/>
              <a:t>Stad X bereiken </a:t>
            </a:r>
          </a:p>
          <a:p>
            <a:endParaRPr lang="nl-BE" dirty="0"/>
          </a:p>
        </p:txBody>
      </p:sp>
      <p:pic>
        <p:nvPicPr>
          <p:cNvPr id="28674" name="Picture 2" descr="Afbeelding kan het volgende bevatten: teks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2132856"/>
            <a:ext cx="7776864" cy="2923896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l-BE" sz="4400">
                <a:latin typeface="Bauhaus 93" pitchFamily="82" charset="0"/>
              </a:rPr>
              <a:t>Kamp 2019</a:t>
            </a:r>
            <a:endParaRPr lang="nl-BE" sz="4400" dirty="0">
              <a:latin typeface="Bauhaus 93" pitchFamily="82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v"/>
            </a:pPr>
            <a:r>
              <a:rPr lang="nl-BE" sz="1800" dirty="0"/>
              <a:t>Sloebers en bosklappers: 14 juli – 19 juli </a:t>
            </a:r>
          </a:p>
          <a:p>
            <a:pPr>
              <a:buFont typeface="Wingdings" pitchFamily="2" charset="2"/>
              <a:buChar char="v"/>
            </a:pPr>
            <a:r>
              <a:rPr lang="nl-BE" sz="1800" dirty="0"/>
              <a:t>Knapen en woudlopers: 12 – 19 juli </a:t>
            </a:r>
          </a:p>
          <a:p>
            <a:pPr>
              <a:buFont typeface="Wingdings" pitchFamily="2" charset="2"/>
              <a:buChar char="v"/>
            </a:pPr>
            <a:r>
              <a:rPr lang="nl-BE" sz="1800" dirty="0"/>
              <a:t>Kampplaats: </a:t>
            </a:r>
            <a:r>
              <a:rPr lang="nl-BE" sz="1800" dirty="0" err="1"/>
              <a:t>Vosselaar</a:t>
            </a:r>
            <a:endParaRPr lang="nl-BE" sz="1800" dirty="0"/>
          </a:p>
          <a:p>
            <a:pPr>
              <a:buFont typeface="Wingdings" pitchFamily="2" charset="2"/>
              <a:buChar char="v"/>
            </a:pPr>
            <a:endParaRPr lang="nl-BE" sz="1800" dirty="0"/>
          </a:p>
          <a:p>
            <a:pPr marL="0" indent="0"/>
            <a:endParaRPr lang="nl-BE" dirty="0"/>
          </a:p>
        </p:txBody>
      </p:sp>
      <p:pic>
        <p:nvPicPr>
          <p:cNvPr id="4" name="Picture 2" descr="https://encrypted-tbn0.gstatic.com/images?q=tbn:ANd9GcS-8zkbFaL_gryXHYjNx_aVhawYYCcp2SvqD7QUp1rX85xk9Rc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2048" y="2260158"/>
            <a:ext cx="3828424" cy="2756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4053658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41" b="6002"/>
          <a:stretch/>
        </p:blipFill>
        <p:spPr bwMode="auto">
          <a:xfrm>
            <a:off x="899592" y="836712"/>
            <a:ext cx="7375774" cy="33488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95966818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Afbeeldingsresultaat voor love ks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205328"/>
            <a:ext cx="4824536" cy="6432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1825386"/>
      </p:ext>
    </p:extLst>
  </p:cSld>
  <p:clrMapOvr>
    <a:masterClrMapping/>
  </p:clrMapOvr>
  <p:transition spd="slow">
    <p:push dir="u"/>
  </p:transition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13652</TotalTime>
  <Words>385</Words>
  <Application>Microsoft Office PowerPoint</Application>
  <PresentationFormat>Diavoorstelling (4:3)</PresentationFormat>
  <Paragraphs>108</Paragraphs>
  <Slides>11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11</vt:i4>
      </vt:variant>
    </vt:vector>
  </HeadingPairs>
  <TitlesOfParts>
    <vt:vector size="17" baseType="lpstr">
      <vt:lpstr>Arial</vt:lpstr>
      <vt:lpstr>Bauhaus 93</vt:lpstr>
      <vt:lpstr>Franklin Gothic Book</vt:lpstr>
      <vt:lpstr>Franklin Gothic Medium</vt:lpstr>
      <vt:lpstr>Wingdings</vt:lpstr>
      <vt:lpstr>Angles</vt:lpstr>
      <vt:lpstr>    Kortenaken  2019</vt:lpstr>
      <vt:lpstr>Wanneer activiteit in 2019?</vt:lpstr>
      <vt:lpstr>De speciallekes ?</vt:lpstr>
      <vt:lpstr>Vriendjesdag/ Schaatsen </vt:lpstr>
      <vt:lpstr>Leefweek/Paaseierenverkoop</vt:lpstr>
      <vt:lpstr>Weekend 2019</vt:lpstr>
      <vt:lpstr>PowerPoint-presentatie</vt:lpstr>
      <vt:lpstr>Joepie </vt:lpstr>
      <vt:lpstr>Kamp 2019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Kamp 2014</dc:title>
  <dc:creator>Lisa</dc:creator>
  <cp:lastModifiedBy>Gezin</cp:lastModifiedBy>
  <cp:revision>57</cp:revision>
  <dcterms:created xsi:type="dcterms:W3CDTF">2014-05-25T06:49:54Z</dcterms:created>
  <dcterms:modified xsi:type="dcterms:W3CDTF">2019-01-14T22:04:12Z</dcterms:modified>
</cp:coreProperties>
</file>