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7" r:id="rId5"/>
    <p:sldId id="262" r:id="rId6"/>
    <p:sldId id="258" r:id="rId7"/>
    <p:sldId id="259" r:id="rId8"/>
    <p:sldId id="264" r:id="rId9"/>
    <p:sldId id="260" r:id="rId10"/>
    <p:sldId id="266" r:id="rId11"/>
    <p:sldId id="261" r:id="rId12"/>
    <p:sldId id="265" r:id="rId13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DFCB0CC3-1F56-4EBF-AF18-5B312CA8E4BE}">
          <p14:sldIdLst>
            <p14:sldId id="256"/>
            <p14:sldId id="257"/>
            <p14:sldId id="263"/>
            <p14:sldId id="267"/>
            <p14:sldId id="262"/>
            <p14:sldId id="258"/>
            <p14:sldId id="259"/>
            <p14:sldId id="264"/>
            <p14:sldId id="260"/>
            <p14:sldId id="266"/>
            <p14:sldId id="261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03" autoAdjust="0"/>
  </p:normalViewPr>
  <p:slideViewPr>
    <p:cSldViewPr>
      <p:cViewPr varScale="1">
        <p:scale>
          <a:sx n="97" d="100"/>
          <a:sy n="97" d="100"/>
        </p:scale>
        <p:origin x="3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ED8B0C-E104-41D8-B18C-B3CBE1F8DB53}" type="datetimeFigureOut">
              <a:rPr lang="nl-BE" smtClean="0"/>
              <a:t>30/09/2017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EAFB20A-B56E-472F-A14B-882AB454E393}" type="slidenum">
              <a:rPr lang="nl-BE" smtClean="0"/>
              <a:t>‹nr.›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sakortenaken@hotmail.com" TargetMode="External"/><Relationship Id="rId2" Type="http://schemas.openxmlformats.org/officeDocument/2006/relationships/hyperlink" Target="http://www.ksakortenaken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3395131" y="3426757"/>
            <a:ext cx="5797276" cy="2019944"/>
          </a:xfrm>
        </p:spPr>
        <p:txBody>
          <a:bodyPr/>
          <a:lstStyle/>
          <a:p>
            <a:pPr algn="ctr"/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br>
              <a:rPr lang="nl-BE" sz="6600" dirty="0">
                <a:latin typeface="Bauhaus 93" panose="04030905020B02020C02" pitchFamily="82" charset="0"/>
              </a:rPr>
            </a:br>
            <a:r>
              <a:rPr lang="nl-BE" sz="6600" dirty="0">
                <a:latin typeface="Bauhaus 93" panose="04030905020B02020C02" pitchFamily="82" charset="0"/>
              </a:rPr>
              <a:t>KSA Kortenaken </a:t>
            </a:r>
            <a:br>
              <a:rPr lang="nl-BE" sz="6600" dirty="0">
                <a:latin typeface="Bauhaus 93" panose="04030905020B02020C02" pitchFamily="82" charset="0"/>
              </a:rPr>
            </a:br>
            <a:r>
              <a:rPr lang="nl-BE" sz="6600" dirty="0">
                <a:latin typeface="Bauhaus 93" panose="04030905020B02020C02" pitchFamily="82" charset="0"/>
              </a:rPr>
              <a:t>2017-2018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21765">
            <a:off x="1254905" y="2043097"/>
            <a:ext cx="3428853" cy="171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28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anose="04030905020B02020C02" pitchFamily="82" charset="0"/>
              </a:rPr>
              <a:t> leiding Sloebers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nl-BE" dirty="0"/>
              <a:t>Rani Coenen</a:t>
            </a:r>
            <a:endParaRPr lang="nl-BE" dirty="0">
              <a:sym typeface="Wingdings" pitchFamily="2" charset="2"/>
            </a:endParaRP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Groepsleiding                                                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nl-BE" dirty="0"/>
              <a:t>Marlies </a:t>
            </a:r>
            <a:r>
              <a:rPr lang="nl-BE" dirty="0" err="1"/>
              <a:t>Decatte</a:t>
            </a:r>
            <a:endParaRPr lang="nl-BE" dirty="0"/>
          </a:p>
          <a:p>
            <a:pPr marL="285750" indent="-285750">
              <a:buFont typeface="Wingdings" pitchFamily="2" charset="2"/>
              <a:buChar char="v"/>
            </a:pPr>
            <a:r>
              <a:rPr lang="nl-BE" dirty="0"/>
              <a:t>Mil </a:t>
            </a:r>
            <a:r>
              <a:rPr lang="nl-BE" dirty="0" err="1"/>
              <a:t>Vanherwegen</a:t>
            </a:r>
            <a:r>
              <a:rPr lang="nl-BE" dirty="0"/>
              <a:t> </a:t>
            </a:r>
          </a:p>
          <a:p>
            <a:pPr marL="0" indent="0"/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65379"/>
            <a:ext cx="4104456" cy="5472608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79071"/>
            <a:ext cx="4083918" cy="5445224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0"/>
          <a:stretch/>
        </p:blipFill>
        <p:spPr>
          <a:xfrm>
            <a:off x="3798813" y="1160640"/>
            <a:ext cx="5112568" cy="55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7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27584" y="260648"/>
            <a:ext cx="7520940" cy="548640"/>
          </a:xfrm>
        </p:spPr>
        <p:txBody>
          <a:bodyPr/>
          <a:lstStyle/>
          <a:p>
            <a:pPr algn="ctr"/>
            <a:r>
              <a:rPr lang="nl-BE" sz="4400" dirty="0">
                <a:latin typeface="Bauhaus 93" pitchFamily="82" charset="0"/>
              </a:rPr>
              <a:t>Bosklapper leiding 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nl-BE" dirty="0"/>
              <a:t>Sofie </a:t>
            </a:r>
            <a:r>
              <a:rPr lang="nl-BE" dirty="0" err="1"/>
              <a:t>Onbelet</a:t>
            </a:r>
            <a:endParaRPr lang="nl-BE" dirty="0"/>
          </a:p>
          <a:p>
            <a:pPr lvl="2">
              <a:buFont typeface="Wingdings" pitchFamily="2" charset="2"/>
              <a:buChar char="v"/>
            </a:pPr>
            <a:r>
              <a:rPr lang="nl-BE" dirty="0"/>
              <a:t> Groepsleiding</a:t>
            </a:r>
          </a:p>
          <a:p>
            <a:pPr>
              <a:buFont typeface="Wingdings" pitchFamily="2" charset="2"/>
              <a:buChar char="v"/>
            </a:pPr>
            <a:r>
              <a:rPr lang="nl-BE" dirty="0"/>
              <a:t>Jens </a:t>
            </a:r>
            <a:r>
              <a:rPr lang="nl-BE" dirty="0" err="1"/>
              <a:t>Creyf</a:t>
            </a:r>
            <a:r>
              <a:rPr lang="nl-BE" dirty="0"/>
              <a:t> </a:t>
            </a:r>
          </a:p>
          <a:p>
            <a:pPr marL="0" indent="0"/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00"/>
          <a:stretch/>
        </p:blipFill>
        <p:spPr>
          <a:xfrm>
            <a:off x="6444208" y="908720"/>
            <a:ext cx="2376264" cy="576064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2140057"/>
            <a:ext cx="4536504" cy="452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43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itchFamily="82" charset="0"/>
              </a:rPr>
              <a:t>Knapen leiding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nl-BE" sz="2000" dirty="0"/>
              <a:t>Laura Schuurmans</a:t>
            </a:r>
          </a:p>
          <a:p>
            <a:pPr lvl="2">
              <a:buFont typeface="Wingdings" pitchFamily="2" charset="2"/>
              <a:buChar char="v"/>
            </a:pPr>
            <a:r>
              <a:rPr lang="nl-BE" sz="2000" dirty="0"/>
              <a:t> Groepsleiding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v"/>
            </a:pPr>
            <a:r>
              <a:rPr lang="nl-BE" sz="2000" dirty="0"/>
              <a:t> 6</a:t>
            </a:r>
            <a:r>
              <a:rPr lang="nl-BE" sz="2000" baseline="30000" dirty="0"/>
              <a:t>de</a:t>
            </a:r>
            <a:r>
              <a:rPr lang="nl-BE" sz="2000" dirty="0"/>
              <a:t> leerjaar – 2</a:t>
            </a:r>
            <a:r>
              <a:rPr lang="nl-BE" sz="2000" baseline="30000" dirty="0"/>
              <a:t>de</a:t>
            </a:r>
            <a:r>
              <a:rPr lang="nl-BE" sz="2000" dirty="0"/>
              <a:t> middelbaar</a:t>
            </a:r>
          </a:p>
          <a:p>
            <a:pPr marL="0" lvl="1" indent="0">
              <a:buClr>
                <a:schemeClr val="tx1"/>
              </a:buClr>
              <a:buNone/>
            </a:pPr>
            <a:endParaRPr lang="nl-BE" sz="20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023656"/>
            <a:ext cx="4248472" cy="566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anose="04030905020B02020C02" pitchFamily="82" charset="0"/>
              </a:rPr>
              <a:t>Woudloper </a:t>
            </a:r>
            <a:r>
              <a:rPr lang="nl-BE" sz="4400" dirty="0" err="1">
                <a:latin typeface="Bauhaus 93" panose="04030905020B02020C02" pitchFamily="82" charset="0"/>
              </a:rPr>
              <a:t>leidIng</a:t>
            </a:r>
            <a:r>
              <a:rPr lang="nl-BE" sz="4400" dirty="0">
                <a:latin typeface="Bauhaus 93" panose="04030905020B02020C02" pitchFamily="82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nl-BE" sz="2000" dirty="0"/>
              <a:t>Lotte </a:t>
            </a:r>
            <a:r>
              <a:rPr lang="nl-BE" sz="2000" dirty="0" err="1"/>
              <a:t>Mollu</a:t>
            </a:r>
            <a:r>
              <a:rPr lang="nl-BE" sz="2000" dirty="0"/>
              <a:t>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nl-BE" sz="2000" dirty="0"/>
              <a:t> Groepsleiding </a:t>
            </a:r>
          </a:p>
          <a:p>
            <a:pPr lvl="1">
              <a:buClrTx/>
              <a:buFont typeface="Wingdings" panose="05000000000000000000" pitchFamily="2" charset="2"/>
              <a:buChar char="v"/>
            </a:pPr>
            <a:r>
              <a:rPr lang="nl-BE" sz="2000" dirty="0"/>
              <a:t> </a:t>
            </a:r>
            <a:r>
              <a:rPr lang="nl-BE" sz="2000" b="1" dirty="0"/>
              <a:t>Michiel </a:t>
            </a:r>
            <a:r>
              <a:rPr lang="nl-BE" sz="2000" b="1" dirty="0" err="1"/>
              <a:t>Decatte</a:t>
            </a:r>
            <a:r>
              <a:rPr lang="nl-BE" sz="2000" b="1" dirty="0"/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nl-BE" sz="2000" dirty="0"/>
          </a:p>
          <a:p>
            <a:pPr marL="0" indent="0"/>
            <a:endParaRPr lang="nl-BE" sz="2000" dirty="0"/>
          </a:p>
          <a:p>
            <a:pPr>
              <a:buFont typeface="Wingdings" panose="05000000000000000000" pitchFamily="2" charset="2"/>
              <a:buChar char="v"/>
            </a:pPr>
            <a:endParaRPr lang="nl-BE" sz="2000" dirty="0"/>
          </a:p>
          <a:p>
            <a:pPr marL="0" indent="0"/>
            <a:endParaRPr lang="nl-BE" sz="20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124744"/>
            <a:ext cx="4379979" cy="3284984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2" y="2492896"/>
            <a:ext cx="3065537" cy="408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8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20940" cy="548640"/>
          </a:xfrm>
        </p:spPr>
        <p:txBody>
          <a:bodyPr/>
          <a:lstStyle/>
          <a:p>
            <a:pPr algn="ctr"/>
            <a:r>
              <a:rPr lang="nl-BE" sz="3600" dirty="0">
                <a:latin typeface="Bauhaus 93" panose="04030905020B02020C02" pitchFamily="82" charset="0"/>
              </a:rPr>
              <a:t>Hoofdleiding &amp; kookleiding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626" y="836712"/>
            <a:ext cx="7596844" cy="46085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nl-BE" sz="2000" dirty="0"/>
              <a:t>Lisa Lowies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nl-BE" sz="2000" dirty="0"/>
              <a:t> Hoofdleiding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nl-BE" sz="2000" dirty="0"/>
              <a:t> 0473/348947</a:t>
            </a:r>
          </a:p>
          <a:p>
            <a:pPr marL="237744" lvl="2" indent="0">
              <a:buNone/>
            </a:pPr>
            <a:endParaRPr lang="nl-BE" sz="2000" dirty="0"/>
          </a:p>
          <a:p>
            <a:pPr>
              <a:buFont typeface="Wingdings" panose="05000000000000000000" pitchFamily="2" charset="2"/>
              <a:buChar char="v"/>
            </a:pPr>
            <a:r>
              <a:rPr lang="nl-BE" sz="2000" dirty="0"/>
              <a:t>Kookleiding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nl-BE" sz="2000" dirty="0"/>
              <a:t> Rita Roosen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nl-BE" sz="2000" dirty="0"/>
              <a:t> Els </a:t>
            </a:r>
            <a:r>
              <a:rPr lang="nl-BE" sz="2000" dirty="0" err="1"/>
              <a:t>Swinnen</a:t>
            </a:r>
            <a:endParaRPr lang="nl-BE" sz="2000" dirty="0"/>
          </a:p>
          <a:p>
            <a:pPr lvl="2">
              <a:buFont typeface="Wingdings" panose="05000000000000000000" pitchFamily="2" charset="2"/>
              <a:buChar char="v"/>
            </a:pPr>
            <a:endParaRPr lang="nl-BE" dirty="0"/>
          </a:p>
          <a:p>
            <a:pPr marL="237744" lvl="2" indent="0">
              <a:buNone/>
            </a:pPr>
            <a:endParaRPr lang="nl-BE" dirty="0"/>
          </a:p>
          <a:p>
            <a:pPr marL="237744" lvl="2" indent="0">
              <a:buNone/>
            </a:pPr>
            <a:endParaRPr lang="nl-BE" dirty="0"/>
          </a:p>
          <a:p>
            <a:pPr marL="237744" lvl="2" indent="0">
              <a:buNone/>
            </a:pP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785325"/>
            <a:ext cx="3816424" cy="508856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091" y="1118226"/>
            <a:ext cx="3580603" cy="477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71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anose="04030905020B02020C02" pitchFamily="82" charset="0"/>
              </a:rPr>
              <a:t>Wanneer activiteit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944" y="980728"/>
            <a:ext cx="8465056" cy="4488612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nl-BE" dirty="0"/>
              <a:t>Sloebers &amp; Bosklappers:                          Knapen &amp;Woudlopers</a:t>
            </a:r>
            <a:br>
              <a:rPr lang="nl-BE" dirty="0"/>
            </a:br>
            <a:r>
              <a:rPr lang="nl-BE" dirty="0"/>
              <a:t> Zondag:14u – 17u                                     Zaterdag: 19u – 21.30u</a:t>
            </a:r>
            <a:br>
              <a:rPr lang="nl-BE" dirty="0"/>
            </a:br>
            <a:endParaRPr lang="nl-BE" dirty="0"/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1 oktober  		zaterdag 30 september  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15 oktober		zondag 15 oktober 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29 oktober		zaterdag 28 oktober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12 november		zondag 12 november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26 november		zaterdag 25 november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3 december            	zondag 3 december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7 januari		zondag 7 januari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21 januari		zaterdag 20 januari 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4 februari		zondag 4 februari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18 februari		zondag 18 februari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4 maart			zondag 4 maart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18 maart		zaterdag 17 maart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22 april			zaterdag 21 april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6 mei 			zondag 6 mei 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20 mei			zondag 20 mei 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3 juni			zaterdag 2 juni </a:t>
            </a:r>
          </a:p>
          <a:p>
            <a:pPr marL="573786" lvl="3" indent="-285750">
              <a:buFont typeface="Wingdings" pitchFamily="2" charset="2"/>
              <a:buChar char="v"/>
            </a:pPr>
            <a:r>
              <a:rPr lang="nl-BE" dirty="0"/>
              <a:t>Zondag 24 juni			zondag 24 juni  	</a:t>
            </a:r>
          </a:p>
        </p:txBody>
      </p:sp>
    </p:spTree>
    <p:extLst>
      <p:ext uri="{BB962C8B-B14F-4D97-AF65-F5344CB8AC3E}">
        <p14:creationId xmlns:p14="http://schemas.microsoft.com/office/powerpoint/2010/main" val="272965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itchFamily="82" charset="0"/>
              </a:rPr>
              <a:t>Speciallekes !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052736"/>
            <a:ext cx="8280920" cy="4083905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nl-BE" sz="2000" dirty="0"/>
              <a:t>Zaterdag 7 oktober: </a:t>
            </a:r>
            <a:r>
              <a:rPr lang="nl-BE" sz="2000" dirty="0" err="1"/>
              <a:t>croquefestijn</a:t>
            </a:r>
            <a:endParaRPr lang="nl-BE" sz="2000" dirty="0"/>
          </a:p>
          <a:p>
            <a:pPr marL="285750" indent="-285750">
              <a:buFont typeface="Wingdings" pitchFamily="2" charset="2"/>
              <a:buChar char="v"/>
            </a:pPr>
            <a:r>
              <a:rPr lang="nl-BE" sz="2000" dirty="0"/>
              <a:t>Vrijdag 20 oktober: DAG VAN DE JEUGDBEWEGING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nl-BE" sz="2000" dirty="0"/>
              <a:t>28 oktober – 3 november: BKV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nl-BE" sz="2000" dirty="0"/>
              <a:t>Zondag 7 januari: Nieuwjaarsdrink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nl-BE" sz="2000" dirty="0" err="1"/>
              <a:t>Zondqg</a:t>
            </a:r>
            <a:r>
              <a:rPr lang="nl-BE" sz="2000" dirty="0"/>
              <a:t> 4 februari: </a:t>
            </a:r>
            <a:r>
              <a:rPr lang="nl-BE" sz="2000" dirty="0" err="1"/>
              <a:t>Vriendjesdag</a:t>
            </a:r>
            <a:endParaRPr lang="nl-BE" sz="2000" dirty="0"/>
          </a:p>
          <a:p>
            <a:pPr marL="285750" indent="-285750">
              <a:buFont typeface="Wingdings" pitchFamily="2" charset="2"/>
              <a:buChar char="v"/>
            </a:pPr>
            <a:r>
              <a:rPr lang="nl-BE" sz="2000" dirty="0"/>
              <a:t>Zondag 18 februari: Schaatsen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nl-BE" sz="2000" dirty="0"/>
              <a:t>19 februari – 24 februari: </a:t>
            </a:r>
            <a:r>
              <a:rPr lang="nl-BE" sz="2000" dirty="0" err="1"/>
              <a:t>Leefweek</a:t>
            </a:r>
            <a:r>
              <a:rPr lang="nl-BE" sz="2000" dirty="0"/>
              <a:t> woudlopers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nl-BE" sz="2000" dirty="0"/>
              <a:t>Zaterdag 10 maart: paaseierenverkoop</a:t>
            </a:r>
          </a:p>
          <a:p>
            <a:pPr>
              <a:buFont typeface="Wingdings" pitchFamily="2" charset="2"/>
              <a:buChar char="v"/>
            </a:pPr>
            <a:r>
              <a:rPr lang="nl-BE" sz="2000" dirty="0"/>
              <a:t>2</a:t>
            </a:r>
            <a:r>
              <a:rPr lang="nl-BE" sz="2000" baseline="30000" dirty="0"/>
              <a:t>de</a:t>
            </a:r>
            <a:r>
              <a:rPr lang="nl-BE" sz="2000" dirty="0"/>
              <a:t> </a:t>
            </a:r>
            <a:r>
              <a:rPr lang="nl-BE" sz="2000"/>
              <a:t>week paasvakantie : </a:t>
            </a:r>
            <a:r>
              <a:rPr lang="nl-BE" sz="2000" dirty="0"/>
              <a:t>WEEKEND </a:t>
            </a:r>
          </a:p>
          <a:p>
            <a:pPr>
              <a:buFont typeface="Wingdings" pitchFamily="2" charset="2"/>
              <a:buChar char="v"/>
            </a:pPr>
            <a:r>
              <a:rPr lang="nl-BE" sz="2000" dirty="0"/>
              <a:t>Maandag 30 april: 10 JAAR KS(J)A</a:t>
            </a:r>
          </a:p>
          <a:p>
            <a:pPr>
              <a:buFont typeface="Wingdings" pitchFamily="2" charset="2"/>
              <a:buChar char="v"/>
            </a:pPr>
            <a:r>
              <a:rPr lang="nl-BE" sz="2000" dirty="0"/>
              <a:t>Zondag 20 mei: daguitstap </a:t>
            </a:r>
          </a:p>
          <a:p>
            <a:pPr>
              <a:buFont typeface="Wingdings" pitchFamily="2" charset="2"/>
              <a:buChar char="v"/>
            </a:pPr>
            <a:r>
              <a:rPr lang="nl-BE" sz="2000" dirty="0"/>
              <a:t>11 – 21juli: kamp ! </a:t>
            </a:r>
          </a:p>
          <a:p>
            <a:pPr marL="0" indent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2747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anose="04030905020B02020C02" pitchFamily="82" charset="0"/>
                <a:sym typeface="Wingdings" pitchFamily="2" charset="2"/>
              </a:rPr>
              <a:t>KSA </a:t>
            </a:r>
            <a:endParaRPr lang="nl-BE" sz="4400" dirty="0"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nl-BE" sz="2000" dirty="0"/>
              <a:t>Jaarthema: Geniaal </a:t>
            </a:r>
            <a:r>
              <a:rPr lang="nl-BE" sz="2000" dirty="0" err="1"/>
              <a:t>degitaal</a:t>
            </a:r>
            <a:r>
              <a:rPr lang="nl-BE" sz="2000" dirty="0"/>
              <a:t> </a:t>
            </a:r>
            <a:endParaRPr lang="nl-BE" sz="2000" dirty="0">
              <a:sym typeface="Wingdings" pitchFamily="2" charset="2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l-BE" sz="2000" dirty="0">
                <a:sym typeface="Wingdings" pitchFamily="2" charset="2"/>
              </a:rPr>
              <a:t>Website : </a:t>
            </a:r>
            <a:r>
              <a:rPr lang="nl-BE" sz="2000" dirty="0">
                <a:sym typeface="Wingdings" pitchFamily="2" charset="2"/>
                <a:hlinkClick r:id="rId2"/>
              </a:rPr>
              <a:t>www.ksakortenaken.com</a:t>
            </a:r>
            <a:r>
              <a:rPr lang="nl-BE" sz="2000" dirty="0">
                <a:sym typeface="Wingdings" pitchFamily="2" charset="2"/>
              </a:rPr>
              <a:t> </a:t>
            </a:r>
          </a:p>
          <a:p>
            <a:pPr marL="573786" lvl="3" indent="-285750">
              <a:buFont typeface="Wingdings" panose="05000000000000000000" pitchFamily="2" charset="2"/>
              <a:buChar char="v"/>
            </a:pPr>
            <a:r>
              <a:rPr lang="nl-BE" sz="2000" dirty="0">
                <a:sym typeface="Wingdings" pitchFamily="2" charset="2"/>
              </a:rPr>
              <a:t>Kalender</a:t>
            </a:r>
          </a:p>
          <a:p>
            <a:pPr marL="573786" lvl="3" indent="-285750">
              <a:buFont typeface="Wingdings" panose="05000000000000000000" pitchFamily="2" charset="2"/>
              <a:buChar char="v"/>
            </a:pPr>
            <a:r>
              <a:rPr lang="nl-BE" sz="2000" dirty="0">
                <a:sym typeface="Wingdings" pitchFamily="2" charset="2"/>
              </a:rPr>
              <a:t>Mailadres</a:t>
            </a:r>
          </a:p>
          <a:p>
            <a:pPr marL="573786" lvl="3" indent="-285750">
              <a:buFont typeface="Wingdings" panose="05000000000000000000" pitchFamily="2" charset="2"/>
              <a:buChar char="v"/>
            </a:pPr>
            <a:r>
              <a:rPr lang="nl-BE" sz="2000" dirty="0">
                <a:sym typeface="Wingdings" pitchFamily="2" charset="2"/>
              </a:rPr>
              <a:t>Nuttige informatie</a:t>
            </a:r>
          </a:p>
          <a:p>
            <a:pPr marL="573786" lvl="3" indent="-285750">
              <a:buFont typeface="Wingdings" panose="05000000000000000000" pitchFamily="2" charset="2"/>
              <a:buChar char="v"/>
            </a:pPr>
            <a:r>
              <a:rPr lang="nl-BE" sz="2000" dirty="0">
                <a:sym typeface="Wingdings" pitchFamily="2" charset="2"/>
              </a:rPr>
              <a:t>Wordt volger!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l-BE" sz="2000" dirty="0">
                <a:sym typeface="Wingdings" pitchFamily="2" charset="2"/>
              </a:rPr>
              <a:t>Mailadres:</a:t>
            </a:r>
          </a:p>
          <a:p>
            <a:pPr marL="573786" lvl="3" indent="-285750">
              <a:buFont typeface="Wingdings" panose="05000000000000000000" pitchFamily="2" charset="2"/>
              <a:buChar char="v"/>
            </a:pPr>
            <a:r>
              <a:rPr lang="nl-BE" sz="2000" dirty="0">
                <a:sym typeface="Wingdings" pitchFamily="2" charset="2"/>
                <a:hlinkClick r:id="rId3"/>
              </a:rPr>
              <a:t>ksakortenaken@hotmail.com</a:t>
            </a:r>
            <a:r>
              <a:rPr lang="nl-BE" sz="2000" dirty="0">
                <a:sym typeface="Wingdings" pitchFamily="2" charset="2"/>
              </a:rPr>
              <a:t> </a:t>
            </a:r>
          </a:p>
          <a:p>
            <a:pPr lvl="1">
              <a:buClrTx/>
              <a:buFont typeface="Wingdings" pitchFamily="2" charset="2"/>
              <a:buChar char="v"/>
            </a:pPr>
            <a:r>
              <a:rPr lang="nl-BE" sz="2000" dirty="0"/>
              <a:t> </a:t>
            </a:r>
            <a:r>
              <a:rPr lang="nl-BE" sz="2000" b="1" dirty="0" err="1"/>
              <a:t>Facebookpagina</a:t>
            </a:r>
            <a:endParaRPr lang="nl-BE" sz="2000" b="1" dirty="0"/>
          </a:p>
          <a:p>
            <a:pPr lvl="2">
              <a:buFont typeface="Wingdings" pitchFamily="2" charset="2"/>
              <a:buChar char="v"/>
            </a:pPr>
            <a:r>
              <a:rPr lang="nl-BE" sz="2000" b="1" dirty="0"/>
              <a:t> </a:t>
            </a:r>
            <a:r>
              <a:rPr lang="nl-BE" sz="2000" dirty="0"/>
              <a:t>KSA </a:t>
            </a:r>
            <a:r>
              <a:rPr lang="nl-BE" sz="2000" dirty="0" err="1"/>
              <a:t>Kortenaken</a:t>
            </a:r>
            <a:r>
              <a:rPr lang="nl-BE" sz="2000" dirty="0"/>
              <a:t> </a:t>
            </a:r>
          </a:p>
          <a:p>
            <a:pPr lvl="2">
              <a:buFont typeface="Wingdings" pitchFamily="2" charset="2"/>
              <a:buChar char="v"/>
            </a:pPr>
            <a:r>
              <a:rPr lang="nl-BE" sz="2000" dirty="0"/>
              <a:t> Foto’s en updates </a:t>
            </a:r>
            <a:br>
              <a:rPr lang="nl-BE" sz="2000" dirty="0"/>
            </a:br>
            <a:r>
              <a:rPr lang="nl-BE" sz="2000" dirty="0"/>
              <a:t>      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52736"/>
            <a:ext cx="273630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78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21" b="5306"/>
          <a:stretch/>
        </p:blipFill>
        <p:spPr bwMode="auto">
          <a:xfrm>
            <a:off x="27384" y="720590"/>
            <a:ext cx="9190946" cy="42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62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4400" dirty="0">
                <a:latin typeface="Bauhaus 93" panose="04030905020B02020C02" pitchFamily="82" charset="0"/>
              </a:rPr>
              <a:t>Inschrijvingen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484784"/>
            <a:ext cx="7520940" cy="319569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nl-BE" sz="2800" dirty="0"/>
              <a:t> 1</a:t>
            </a:r>
            <a:r>
              <a:rPr lang="nl-BE" sz="2800" baseline="30000" dirty="0"/>
              <a:t>ste</a:t>
            </a:r>
            <a:r>
              <a:rPr lang="nl-BE" sz="2800" dirty="0"/>
              <a:t> kind: € 35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l-BE" sz="2800" dirty="0"/>
              <a:t> 2</a:t>
            </a:r>
            <a:r>
              <a:rPr lang="nl-BE" sz="2800" baseline="30000" dirty="0"/>
              <a:t>de</a:t>
            </a:r>
            <a:r>
              <a:rPr lang="nl-BE" sz="2800" dirty="0"/>
              <a:t> kind: € 30</a:t>
            </a:r>
          </a:p>
          <a:p>
            <a:pPr marL="0" indent="0"/>
            <a:endParaRPr lang="nl-BE" sz="2800" dirty="0"/>
          </a:p>
          <a:p>
            <a:pPr marL="0" indent="0"/>
            <a:endParaRPr lang="nl-BE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nl-BE" sz="2800" dirty="0"/>
              <a:t> Rekeningnummer: </a:t>
            </a:r>
            <a:r>
              <a:rPr lang="nl-BE" sz="2800" b="0" dirty="0"/>
              <a:t>BE42 7340 2283 8354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341123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34585"/>
            <a:ext cx="6264696" cy="313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6672"/>
            <a:ext cx="712470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2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7965</TotalTime>
  <Words>197</Words>
  <Application>Microsoft Office PowerPoint</Application>
  <PresentationFormat>Diavoorstelling (4:3)</PresentationFormat>
  <Paragraphs>80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Arial</vt:lpstr>
      <vt:lpstr>Bauhaus 93</vt:lpstr>
      <vt:lpstr>Franklin Gothic Book</vt:lpstr>
      <vt:lpstr>Franklin Gothic Medium</vt:lpstr>
      <vt:lpstr>Tunga</vt:lpstr>
      <vt:lpstr>Wingdings</vt:lpstr>
      <vt:lpstr>Angles</vt:lpstr>
      <vt:lpstr>    KSA Kortenaken  2017-2018</vt:lpstr>
      <vt:lpstr> leiding Sloebers </vt:lpstr>
      <vt:lpstr>Bosklapper leiding </vt:lpstr>
      <vt:lpstr>Knapen leiding</vt:lpstr>
      <vt:lpstr>Woudloper leidIng </vt:lpstr>
      <vt:lpstr>Hoofdleiding &amp; kookleiding</vt:lpstr>
      <vt:lpstr>Wanneer activiteit ?</vt:lpstr>
      <vt:lpstr>Speciallekes ! </vt:lpstr>
      <vt:lpstr>KSA </vt:lpstr>
      <vt:lpstr>PowerPoint-presentatie</vt:lpstr>
      <vt:lpstr>Inschrijvingen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Kamp 2014</dc:title>
  <dc:creator>Lisa</dc:creator>
  <cp:lastModifiedBy>kvlv kortenaken</cp:lastModifiedBy>
  <cp:revision>41</cp:revision>
  <dcterms:created xsi:type="dcterms:W3CDTF">2014-05-25T06:49:54Z</dcterms:created>
  <dcterms:modified xsi:type="dcterms:W3CDTF">2017-09-30T12:39:26Z</dcterms:modified>
</cp:coreProperties>
</file>