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6" r:id="rId4"/>
    <p:sldId id="267" r:id="rId5"/>
    <p:sldId id="268" r:id="rId6"/>
    <p:sldId id="265" r:id="rId7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DFCB0CC3-1F56-4EBF-AF18-5B312CA8E4BE}">
          <p14:sldIdLst>
            <p14:sldId id="256"/>
          </p14:sldIdLst>
        </p14:section>
        <p14:section name="Naamloze sectie" id="{2AF28D94-EEE1-4C8E-ADFA-1AFDC112AAA9}">
          <p14:sldIdLst>
            <p14:sldId id="259"/>
            <p14:sldId id="266"/>
            <p14:sldId id="267"/>
            <p14:sldId id="268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103" autoAdjust="0"/>
  </p:normalViewPr>
  <p:slideViewPr>
    <p:cSldViewPr>
      <p:cViewPr varScale="1">
        <p:scale>
          <a:sx n="97" d="100"/>
          <a:sy n="97" d="100"/>
        </p:scale>
        <p:origin x="38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t>21/01/2017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t>21/01/2017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t>21/01/2017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t>21/01/2017</a:t>
            </a:fld>
            <a:endParaRPr lang="nl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t>‹nr.›</a:t>
            </a:fld>
            <a:endParaRPr lang="nl-BE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t>21/01/2017</a:t>
            </a:fld>
            <a:endParaRPr lang="nl-B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t>21/01/2017</a:t>
            </a:fld>
            <a:endParaRPr lang="nl-B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t>21/01/2017</a:t>
            </a:fld>
            <a:endParaRPr lang="nl-B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t>21/01/2017</a:t>
            </a:fld>
            <a:endParaRPr lang="nl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EAFB20A-B56E-472F-A14B-882AB454E393}" type="slidenum">
              <a:rPr lang="nl-BE" smtClean="0"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t>21/01/2017</a:t>
            </a:fld>
            <a:endParaRPr lang="nl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t>21/01/2017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t>21/01/2017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ED8B0C-E104-41D8-B18C-B3CBE1F8DB53}" type="datetimeFigureOut">
              <a:rPr lang="nl-BE" smtClean="0"/>
              <a:t>21/01/2017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6EAFB20A-B56E-472F-A14B-882AB454E393}" type="slidenum">
              <a:rPr lang="nl-BE" smtClean="0"/>
              <a:t>‹nr.›</a:t>
            </a:fld>
            <a:endParaRPr lang="nl-B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sa.be/kalender/triangel-0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3395131" y="3426757"/>
            <a:ext cx="5797276" cy="2019944"/>
          </a:xfrm>
        </p:spPr>
        <p:txBody>
          <a:bodyPr/>
          <a:lstStyle/>
          <a:p>
            <a:pPr algn="ctr"/>
            <a:br>
              <a:rPr lang="nl-BE" sz="6600" dirty="0">
                <a:latin typeface="Bauhaus 93" panose="04030905020B02020C02" pitchFamily="82" charset="0"/>
              </a:rPr>
            </a:br>
            <a:br>
              <a:rPr lang="nl-BE" sz="6600" dirty="0">
                <a:latin typeface="Bauhaus 93" panose="04030905020B02020C02" pitchFamily="82" charset="0"/>
              </a:rPr>
            </a:br>
            <a:br>
              <a:rPr lang="nl-BE" sz="6600" dirty="0">
                <a:latin typeface="Bauhaus 93" panose="04030905020B02020C02" pitchFamily="82" charset="0"/>
              </a:rPr>
            </a:br>
            <a:br>
              <a:rPr lang="nl-BE" sz="6600" dirty="0">
                <a:latin typeface="Bauhaus 93" panose="04030905020B02020C02" pitchFamily="82" charset="0"/>
              </a:rPr>
            </a:br>
            <a:r>
              <a:rPr lang="nl-BE" sz="6600" dirty="0">
                <a:latin typeface="Bauhaus 93" panose="04030905020B02020C02" pitchFamily="82" charset="0"/>
              </a:rPr>
              <a:t>KSA Kortenaken </a:t>
            </a:r>
            <a:br>
              <a:rPr lang="nl-BE" sz="6600" dirty="0">
                <a:latin typeface="Bauhaus 93" panose="04030905020B02020C02" pitchFamily="82" charset="0"/>
              </a:rPr>
            </a:br>
            <a:r>
              <a:rPr lang="nl-BE" sz="6600" dirty="0">
                <a:latin typeface="Bauhaus 93" panose="04030905020B02020C02" pitchFamily="82" charset="0"/>
              </a:rPr>
              <a:t>2017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21765">
            <a:off x="1254905" y="2043097"/>
            <a:ext cx="3428853" cy="1714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028469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637472" cy="725760"/>
          </a:xfrm>
        </p:spPr>
        <p:txBody>
          <a:bodyPr/>
          <a:lstStyle/>
          <a:p>
            <a:pPr algn="ctr"/>
            <a:r>
              <a:rPr lang="nl-BE" sz="3600" dirty="0">
                <a:latin typeface="Bauhaus 93" panose="04030905020B02020C02" pitchFamily="82" charset="0"/>
              </a:rPr>
              <a:t>Wanneer activiteit in 2017?</a:t>
            </a:r>
          </a:p>
        </p:txBody>
      </p:sp>
      <p:sp>
        <p:nvSpPr>
          <p:cNvPr id="4" name="Rechthoek: afgeronde hoeken 3"/>
          <p:cNvSpPr/>
          <p:nvPr/>
        </p:nvSpPr>
        <p:spPr>
          <a:xfrm>
            <a:off x="755576" y="3933056"/>
            <a:ext cx="7128792" cy="28803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Rechthoek: afgeronde hoeken 4"/>
          <p:cNvSpPr/>
          <p:nvPr/>
        </p:nvSpPr>
        <p:spPr>
          <a:xfrm>
            <a:off x="755576" y="4797152"/>
            <a:ext cx="7128792" cy="28803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4772"/>
            <a:ext cx="8496944" cy="5427941"/>
          </a:xfrm>
        </p:spPr>
        <p:txBody>
          <a:bodyPr>
            <a:norm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nl-BE" dirty="0"/>
              <a:t>Sloebers &amp; Bosklappers:                                	        Woudlopers</a:t>
            </a:r>
            <a:br>
              <a:rPr lang="nl-BE" dirty="0"/>
            </a:br>
            <a:r>
              <a:rPr lang="nl-BE" dirty="0"/>
              <a:t>            14u – 17u                                              	 Zaterdag: 19u – 21.30u</a:t>
            </a:r>
          </a:p>
          <a:p>
            <a:pPr lvl="1">
              <a:buFont typeface="Wingdings" pitchFamily="2" charset="2"/>
              <a:buChar char="v"/>
            </a:pPr>
            <a:r>
              <a:rPr lang="nl-BE" dirty="0"/>
              <a:t> Zondag 22 januari			zaterdag 21 januari bowlen</a:t>
            </a:r>
          </a:p>
          <a:p>
            <a:pPr lvl="1">
              <a:buFont typeface="Wingdings" pitchFamily="2" charset="2"/>
              <a:buChar char="v"/>
            </a:pPr>
            <a:r>
              <a:rPr lang="nl-BE" dirty="0"/>
              <a:t> Zondag 5 februari </a:t>
            </a:r>
            <a:r>
              <a:rPr lang="nl-BE" dirty="0" err="1"/>
              <a:t>vriendjesdag</a:t>
            </a:r>
            <a:r>
              <a:rPr lang="nl-BE" dirty="0"/>
              <a:t>	zondag 5 februari </a:t>
            </a:r>
            <a:r>
              <a:rPr lang="nl-BE" dirty="0" err="1"/>
              <a:t>vriendjesdag</a:t>
            </a:r>
            <a:endParaRPr lang="nl-BE" dirty="0"/>
          </a:p>
          <a:p>
            <a:pPr lvl="1">
              <a:buFont typeface="Wingdings" pitchFamily="2" charset="2"/>
              <a:buChar char="v"/>
            </a:pPr>
            <a:r>
              <a:rPr lang="nl-BE" dirty="0"/>
              <a:t> Zondag 26 februari </a:t>
            </a:r>
            <a:r>
              <a:rPr lang="nl-BE" dirty="0">
                <a:solidFill>
                  <a:schemeClr val="accent2"/>
                </a:solidFill>
                <a:hlinkClick r:id="rId2"/>
              </a:rPr>
              <a:t>Triangel</a:t>
            </a:r>
            <a:r>
              <a:rPr lang="nl-BE" dirty="0">
                <a:solidFill>
                  <a:schemeClr val="accent2"/>
                </a:solidFill>
              </a:rPr>
              <a:t> </a:t>
            </a:r>
            <a:r>
              <a:rPr lang="nl-BE" dirty="0"/>
              <a:t>		zaterdag 25 februari</a:t>
            </a:r>
          </a:p>
          <a:p>
            <a:pPr lvl="1">
              <a:buFont typeface="Wingdings" pitchFamily="2" charset="2"/>
              <a:buChar char="v"/>
            </a:pPr>
            <a:r>
              <a:rPr lang="nl-BE" dirty="0"/>
              <a:t> Zondag 12 maart 			zondag 12 maart  </a:t>
            </a:r>
          </a:p>
          <a:p>
            <a:pPr lvl="1">
              <a:buFont typeface="Wingdings" pitchFamily="2" charset="2"/>
              <a:buChar char="v"/>
            </a:pPr>
            <a:r>
              <a:rPr lang="nl-BE" dirty="0"/>
              <a:t> Zaterdag 25 maart(paaseierenverkoop) 	zaterdag 25 maart (paaseierenverkoop)</a:t>
            </a:r>
            <a:br>
              <a:rPr lang="nl-BE" dirty="0"/>
            </a:br>
            <a:r>
              <a:rPr lang="nl-BE" dirty="0"/>
              <a:t> enkel voor bosklappers</a:t>
            </a:r>
          </a:p>
          <a:p>
            <a:pPr lvl="1">
              <a:buFont typeface="Wingdings" pitchFamily="2" charset="2"/>
              <a:buChar char="v"/>
            </a:pPr>
            <a:r>
              <a:rPr lang="nl-BE" dirty="0"/>
              <a:t> Zondag 26 maart :enkel voor sloebers </a:t>
            </a:r>
          </a:p>
          <a:p>
            <a:pPr marL="0" lvl="1" indent="0">
              <a:buNone/>
            </a:pPr>
            <a:r>
              <a:rPr lang="nl-BE" dirty="0"/>
              <a:t>    		7 – 9 april (weekend) : alle groepen</a:t>
            </a:r>
          </a:p>
          <a:p>
            <a:pPr lvl="1">
              <a:buFont typeface="Wingdings" pitchFamily="2" charset="2"/>
              <a:buChar char="v"/>
            </a:pPr>
            <a:r>
              <a:rPr lang="nl-BE" dirty="0"/>
              <a:t>  Zondag 23 april                                        17 – 21 april (</a:t>
            </a:r>
            <a:r>
              <a:rPr lang="nl-BE" dirty="0" err="1"/>
              <a:t>leefweek</a:t>
            </a:r>
            <a:r>
              <a:rPr lang="nl-BE" dirty="0"/>
              <a:t>)</a:t>
            </a:r>
          </a:p>
          <a:p>
            <a:pPr marL="116586" lvl="1" indent="-285750">
              <a:buFont typeface="Wingdings" pitchFamily="2" charset="2"/>
              <a:buChar char="v"/>
            </a:pPr>
            <a:r>
              <a:rPr lang="nl-BE" dirty="0"/>
              <a:t>Zondag 7 mei                                            zaterdag 6 mei</a:t>
            </a:r>
          </a:p>
          <a:p>
            <a:pPr lvl="1">
              <a:buFont typeface="Wingdings" pitchFamily="2" charset="2"/>
              <a:buChar char="v"/>
            </a:pPr>
            <a:r>
              <a:rPr lang="nl-BE" dirty="0"/>
              <a:t>  14 – 19 juli (kamp)                                  12 – 19 juli (kamp)</a:t>
            </a:r>
          </a:p>
          <a:p>
            <a:pPr marL="573786" lvl="3" indent="-285750">
              <a:buFont typeface="Wingdings" pitchFamily="2" charset="2"/>
              <a:buChar char="v"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29659629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sz="4400" dirty="0">
                <a:latin typeface="Bauhaus 93" pitchFamily="82" charset="0"/>
              </a:rPr>
              <a:t>Weekend</a:t>
            </a:r>
            <a:r>
              <a:rPr lang="nl-BE" sz="4000" dirty="0">
                <a:latin typeface="Bauhaus 93" pitchFamily="82" charset="0"/>
              </a:rPr>
              <a:t> </a:t>
            </a:r>
            <a:r>
              <a:rPr lang="nl-BE" sz="4400" dirty="0">
                <a:latin typeface="Bauhaus 93" pitchFamily="82" charset="0"/>
              </a:rPr>
              <a:t>2017</a:t>
            </a:r>
            <a:endParaRPr lang="nl-BE" sz="4000" dirty="0">
              <a:latin typeface="Bauhaus 93" pitchFamily="82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nl-BE" dirty="0"/>
              <a:t> 7 – 8 – 9 april ! </a:t>
            </a:r>
          </a:p>
          <a:p>
            <a:pPr>
              <a:buFont typeface="Wingdings" pitchFamily="2" charset="2"/>
              <a:buChar char="v"/>
            </a:pPr>
            <a:r>
              <a:rPr lang="nl-BE" dirty="0"/>
              <a:t>Chiro lokalen Langdorp</a:t>
            </a:r>
          </a:p>
          <a:p>
            <a:pPr>
              <a:buFont typeface="Wingdings" pitchFamily="2" charset="2"/>
              <a:buChar char="v"/>
            </a:pPr>
            <a:r>
              <a:rPr lang="nl-BE" dirty="0"/>
              <a:t>Verdere info volgt </a:t>
            </a:r>
          </a:p>
          <a:p>
            <a:pPr>
              <a:buFont typeface="Wingdings" pitchFamily="2" charset="2"/>
              <a:buChar char="v"/>
            </a:pPr>
            <a:r>
              <a:rPr lang="nl-BE" dirty="0"/>
              <a:t>Thema’s: </a:t>
            </a:r>
          </a:p>
          <a:p>
            <a:pPr marL="0" indent="0"/>
            <a:endParaRPr lang="nl-BE" dirty="0"/>
          </a:p>
          <a:p>
            <a:pPr marL="0" indent="0"/>
            <a:endParaRPr lang="nl-B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55555"/>
            <a:ext cx="2477409" cy="2328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Afbeeldingsresultaat voor pokemon 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872554"/>
            <a:ext cx="3038362" cy="1709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fbeeldingsresultaat voor wat al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864" y="2872554"/>
            <a:ext cx="3033613" cy="1709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6273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sz="4400" dirty="0">
                <a:latin typeface="Bauhaus 93" pitchFamily="82" charset="0"/>
              </a:rPr>
              <a:t>Kamp 2017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nl-BE" sz="1800" dirty="0"/>
              <a:t>Sloebers en bosklappers: 14 juli – 19 juli </a:t>
            </a:r>
          </a:p>
          <a:p>
            <a:pPr>
              <a:buFont typeface="Wingdings" pitchFamily="2" charset="2"/>
              <a:buChar char="v"/>
            </a:pPr>
            <a:r>
              <a:rPr lang="nl-BE" sz="1800" dirty="0"/>
              <a:t>Woudlopers: 12 – 19 juli </a:t>
            </a:r>
          </a:p>
          <a:p>
            <a:pPr>
              <a:buFont typeface="Wingdings" pitchFamily="2" charset="2"/>
              <a:buChar char="v"/>
            </a:pPr>
            <a:r>
              <a:rPr lang="nl-BE" sz="1800" dirty="0"/>
              <a:t>Kampplaats: </a:t>
            </a:r>
            <a:r>
              <a:rPr lang="nl-BE" sz="1800" dirty="0" err="1"/>
              <a:t>Hechtel</a:t>
            </a:r>
            <a:r>
              <a:rPr lang="nl-BE" sz="1800" dirty="0"/>
              <a:t> </a:t>
            </a:r>
          </a:p>
          <a:p>
            <a:pPr>
              <a:buFont typeface="Wingdings" pitchFamily="2" charset="2"/>
              <a:buChar char="v"/>
            </a:pPr>
            <a:endParaRPr lang="nl-BE" sz="1800" dirty="0"/>
          </a:p>
          <a:p>
            <a:pPr>
              <a:buFont typeface="Wingdings" pitchFamily="2" charset="2"/>
              <a:buChar char="v"/>
            </a:pPr>
            <a:r>
              <a:rPr lang="nl-BE" sz="1800" dirty="0"/>
              <a:t>Kampplaats 2018!! </a:t>
            </a:r>
          </a:p>
          <a:p>
            <a:pPr marL="466344" lvl="3" indent="0">
              <a:buNone/>
            </a:pPr>
            <a:r>
              <a:rPr lang="nl-BE" sz="1800" b="1" dirty="0"/>
              <a:t>Mol </a:t>
            </a:r>
          </a:p>
          <a:p>
            <a:pPr marL="0" indent="0"/>
            <a:endParaRPr lang="nl-BE" dirty="0"/>
          </a:p>
        </p:txBody>
      </p:sp>
      <p:pic>
        <p:nvPicPr>
          <p:cNvPr id="4" name="Picture 2" descr="https://encrypted-tbn0.gstatic.com/images?q=tbn:ANd9GcS-8zkbFaL_gryXHYjNx_aVhawYYCcp2SvqD7QUp1rX85xk9R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048" y="2260158"/>
            <a:ext cx="3828424" cy="275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053658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352928" cy="5182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5966818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fbeeldingsresultaat voor love k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05328"/>
            <a:ext cx="4824536" cy="6432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825386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10561</TotalTime>
  <Words>51</Words>
  <Application>Microsoft Office PowerPoint</Application>
  <PresentationFormat>Diavoorstelling (4:3)</PresentationFormat>
  <Paragraphs>25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3" baseType="lpstr">
      <vt:lpstr>Arial</vt:lpstr>
      <vt:lpstr>Bauhaus 93</vt:lpstr>
      <vt:lpstr>Franklin Gothic Book</vt:lpstr>
      <vt:lpstr>Franklin Gothic Medium</vt:lpstr>
      <vt:lpstr>Tunga</vt:lpstr>
      <vt:lpstr>Wingdings</vt:lpstr>
      <vt:lpstr>Angles</vt:lpstr>
      <vt:lpstr>    KSA Kortenaken  2017</vt:lpstr>
      <vt:lpstr>Wanneer activiteit in 2017?</vt:lpstr>
      <vt:lpstr>Weekend 2017</vt:lpstr>
      <vt:lpstr>Kamp 2017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Kamp 2014</dc:title>
  <dc:creator>Lisa</dc:creator>
  <cp:lastModifiedBy>kvlv kortenaken</cp:lastModifiedBy>
  <cp:revision>42</cp:revision>
  <dcterms:created xsi:type="dcterms:W3CDTF">2014-05-25T06:49:54Z</dcterms:created>
  <dcterms:modified xsi:type="dcterms:W3CDTF">2017-01-21T09:19:32Z</dcterms:modified>
</cp:coreProperties>
</file>